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2866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6442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33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2484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9279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8798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7917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6953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7159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1965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0916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3BDC7-2B4E-4FC4-B920-3E3A952EF0F4}" type="datetimeFigureOut">
              <a:rPr lang="ru-RU" smtClean="0"/>
              <a:t>17.05.2016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34833-173B-46FC-92C8-10E64CE792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2538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5.png"/><Relationship Id="rId5" Type="http://schemas.microsoft.com/office/2007/relationships/media" Target="../media/media3.mp4"/><Relationship Id="rId10" Type="http://schemas.openxmlformats.org/officeDocument/2006/relationships/image" Target="../media/image14.png"/><Relationship Id="rId4" Type="http://schemas.openxmlformats.org/officeDocument/2006/relationships/video" Target="../media/media2.mp4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04986" y="173254"/>
            <a:ext cx="20405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rgbClr val="FFC000"/>
                </a:solidFill>
                <a:latin typeface="+mj-lt"/>
              </a:rPr>
              <a:t>GUI</a:t>
            </a:r>
            <a:endParaRPr lang="ru-RU" sz="8800" b="1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22181" y="1703672"/>
            <a:ext cx="7026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FFC000"/>
                </a:solidFill>
              </a:rPr>
              <a:t>by </a:t>
            </a:r>
            <a:r>
              <a:rPr lang="en-US" sz="4800" dirty="0" err="1" smtClean="0">
                <a:solidFill>
                  <a:srgbClr val="FFC000"/>
                </a:solidFill>
              </a:rPr>
              <a:t>Oleksii</a:t>
            </a:r>
            <a:r>
              <a:rPr lang="en-US" sz="4800" dirty="0" smtClean="0">
                <a:solidFill>
                  <a:srgbClr val="FFC000"/>
                </a:solidFill>
              </a:rPr>
              <a:t> </a:t>
            </a:r>
            <a:r>
              <a:rPr lang="en-US" sz="4800" dirty="0" err="1" smtClean="0">
                <a:solidFill>
                  <a:srgbClr val="FFC000"/>
                </a:solidFill>
              </a:rPr>
              <a:t>Kryvonosov</a:t>
            </a:r>
            <a:endParaRPr lang="ru-RU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190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9726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http://enterprise-storage-os.googlecode.com/files/tui_ss_xterm_mail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090" y="1751797"/>
            <a:ext cx="10807599" cy="4937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439610" y="337505"/>
            <a:ext cx="649934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rgbClr val="FFC000"/>
                </a:solidFill>
                <a:effectLst/>
                <a:latin typeface="+mj-lt"/>
                <a:ea typeface="Times New Roman" panose="02020603050405020304" pitchFamily="18" charset="0"/>
              </a:rPr>
              <a:t>graphical </a:t>
            </a:r>
            <a:r>
              <a:rPr lang="en-US" sz="4000" b="1" dirty="0" smtClean="0">
                <a:solidFill>
                  <a:srgbClr val="FFC000"/>
                </a:solidFill>
                <a:latin typeface="+mj-lt"/>
                <a:ea typeface="Times New Roman" panose="02020603050405020304" pitchFamily="18" charset="0"/>
              </a:rPr>
              <a:t>character-based</a:t>
            </a:r>
            <a:r>
              <a:rPr lang="en-US" sz="4000" b="1" u="none" strike="noStrike" dirty="0" smtClean="0">
                <a:solidFill>
                  <a:srgbClr val="FFC000"/>
                </a:solidFill>
                <a:effectLst/>
                <a:latin typeface="+mj-lt"/>
                <a:ea typeface="Times New Roman" panose="02020603050405020304" pitchFamily="18" charset="0"/>
              </a:rPr>
              <a:t> </a:t>
            </a:r>
            <a:r>
              <a:rPr lang="en-US" sz="4000" b="1" dirty="0" smtClean="0">
                <a:solidFill>
                  <a:srgbClr val="FFC000"/>
                </a:solidFill>
                <a:effectLst/>
                <a:latin typeface="+mj-lt"/>
                <a:ea typeface="Times New Roman" panose="02020603050405020304" pitchFamily="18" charset="0"/>
              </a:rPr>
              <a:t>user </a:t>
            </a:r>
          </a:p>
          <a:p>
            <a:pPr algn="ctr"/>
            <a:r>
              <a:rPr lang="en-US" sz="4000" b="1" dirty="0" smtClean="0">
                <a:solidFill>
                  <a:srgbClr val="FFC000"/>
                </a:solidFill>
                <a:latin typeface="+mj-lt"/>
                <a:ea typeface="Times New Roman" panose="02020603050405020304" pitchFamily="18" charset="0"/>
              </a:rPr>
              <a:t>interface</a:t>
            </a:r>
            <a:r>
              <a:rPr lang="en-US" sz="4000" b="1" dirty="0" smtClean="0">
                <a:solidFill>
                  <a:srgbClr val="FFC000"/>
                </a:solidFill>
                <a:effectLst/>
                <a:latin typeface="+mj-lt"/>
                <a:ea typeface="Times New Roman" panose="02020603050405020304" pitchFamily="18" charset="0"/>
              </a:rPr>
              <a:t> </a:t>
            </a:r>
            <a:endParaRPr lang="ru-RU" sz="4000" b="1" dirty="0">
              <a:solidFill>
                <a:srgbClr val="FFC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19546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parc_logo_square_400x400.png (400×400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1987" y="3176337"/>
            <a:ext cx="3349592" cy="3585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logok.org/wp-content/uploads/2014/04/Apple-Logo-rainbow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1145" y="0"/>
            <a:ext cx="7573712" cy="546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5652213" y="2380194"/>
            <a:ext cx="210506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OR?</a:t>
            </a:r>
            <a:endParaRPr lang="ru-RU" sz="8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798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921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36219" y="481263"/>
            <a:ext cx="5457524" cy="132343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Flat Design</a:t>
            </a:r>
            <a:endParaRPr lang="ru-RU" sz="8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2291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537" y="0"/>
            <a:ext cx="9289983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66724" y="0"/>
            <a:ext cx="64585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00B050"/>
                </a:solidFill>
              </a:rPr>
              <a:t>Material Design</a:t>
            </a:r>
            <a:endParaRPr lang="ru-RU" sz="7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53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4979469" cy="3734602"/>
          </a:xfrm>
          <a:prstGeom prst="rect">
            <a:avLst/>
          </a:prstGeom>
        </p:spPr>
      </p:pic>
      <p:pic>
        <p:nvPicPr>
          <p:cNvPr id="5" name="video (1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069756" y="0"/>
            <a:ext cx="5122244" cy="3841683"/>
          </a:xfrm>
          <a:prstGeom prst="rect">
            <a:avLst/>
          </a:prstGeom>
        </p:spPr>
      </p:pic>
      <p:pic>
        <p:nvPicPr>
          <p:cNvPr id="7" name="video (2)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195586" y="3118585"/>
            <a:ext cx="6365507" cy="373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927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1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3434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11</Words>
  <Application>Microsoft Office PowerPoint</Application>
  <PresentationFormat>Широкоэкранный</PresentationFormat>
  <Paragraphs>7</Paragraphs>
  <Slides>8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Олексій Кривоносов</dc:creator>
  <cp:lastModifiedBy>Олексій Кривоносов</cp:lastModifiedBy>
  <cp:revision>8</cp:revision>
  <dcterms:created xsi:type="dcterms:W3CDTF">2016-05-16T21:34:16Z</dcterms:created>
  <dcterms:modified xsi:type="dcterms:W3CDTF">2016-05-17T10:57:43Z</dcterms:modified>
</cp:coreProperties>
</file>

<file path=docProps/thumbnail.jpeg>
</file>